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1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42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84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49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5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37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9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1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5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45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11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672A-CBEB-4D11-9029-91F1AA6A074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A169E-FD95-438E-B6DA-782D8002B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76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9B5BC6-894F-5C7A-3B92-4E5DD84CC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893" y="391621"/>
            <a:ext cx="6763894" cy="90841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駐車場について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F0B6DD-9DA1-B83D-4F36-DF9C4BE1C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554" y="1580364"/>
            <a:ext cx="9412446" cy="2681432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当院が満車の場合は隣の</a:t>
            </a:r>
            <a:r>
              <a:rPr lang="ja-JP" altLang="en-US" sz="4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貸衣装屋さん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4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理容室</a:t>
            </a:r>
            <a:r>
              <a:rPr lang="en-US" altLang="ja-JP" sz="4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KASHIMA</a:t>
            </a:r>
            <a:r>
              <a:rPr lang="ja-JP" altLang="en-US" sz="4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さん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（手前</a:t>
            </a: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台）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の駐車場を利用いただけます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ja-JP" altLang="en-US" dirty="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3040A1-25D8-22FB-CD4F-14696D91C4AA}"/>
              </a:ext>
            </a:extLst>
          </p:cNvPr>
          <p:cNvGrpSpPr/>
          <p:nvPr/>
        </p:nvGrpSpPr>
        <p:grpSpPr>
          <a:xfrm>
            <a:off x="2334275" y="4068661"/>
            <a:ext cx="5081592" cy="2515164"/>
            <a:chOff x="2074217" y="3951215"/>
            <a:chExt cx="5081592" cy="2515164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056B50EB-5862-D19A-1817-0DDDDC5D15E9}"/>
                </a:ext>
              </a:extLst>
            </p:cNvPr>
            <p:cNvGrpSpPr/>
            <p:nvPr/>
          </p:nvGrpSpPr>
          <p:grpSpPr>
            <a:xfrm>
              <a:off x="2074217" y="3951215"/>
              <a:ext cx="5081591" cy="1808848"/>
              <a:chOff x="2074217" y="4228051"/>
              <a:chExt cx="4873479" cy="1532011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0EBB2400-5B00-4C03-C2FD-A257F6DE1F43}"/>
                  </a:ext>
                </a:extLst>
              </p:cNvPr>
              <p:cNvSpPr/>
              <p:nvPr/>
            </p:nvSpPr>
            <p:spPr>
              <a:xfrm>
                <a:off x="3189832" y="4228051"/>
                <a:ext cx="2130575" cy="148959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54F6F37D-1ED6-5CB5-11F8-B460FEB04ED3}"/>
                  </a:ext>
                </a:extLst>
              </p:cNvPr>
              <p:cNvSpPr/>
              <p:nvPr/>
            </p:nvSpPr>
            <p:spPr>
              <a:xfrm>
                <a:off x="5320407" y="4228051"/>
                <a:ext cx="754928" cy="148959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08152EA0-A862-08C7-D286-58C5B277367B}"/>
                  </a:ext>
                </a:extLst>
              </p:cNvPr>
              <p:cNvSpPr/>
              <p:nvPr/>
            </p:nvSpPr>
            <p:spPr>
              <a:xfrm>
                <a:off x="6075335" y="4231877"/>
                <a:ext cx="872361" cy="148959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 dirty="0"/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10EC9920-D87F-0373-9E78-7B96BF4DDF3C}"/>
                  </a:ext>
                </a:extLst>
              </p:cNvPr>
              <p:cNvSpPr/>
              <p:nvPr/>
            </p:nvSpPr>
            <p:spPr>
              <a:xfrm>
                <a:off x="2074217" y="4228051"/>
                <a:ext cx="1115615" cy="148959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B74181-421B-43B7-85A1-334F210C9ED0}"/>
                  </a:ext>
                </a:extLst>
              </p:cNvPr>
              <p:cNvSpPr txBox="1"/>
              <p:nvPr/>
            </p:nvSpPr>
            <p:spPr>
              <a:xfrm>
                <a:off x="3972225" y="4675862"/>
                <a:ext cx="472275" cy="84093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sz="2000" b="1" dirty="0"/>
                  <a:t>当院</a:t>
                </a:r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8909CBE3-855C-F352-AEB3-8C98246E270A}"/>
                  </a:ext>
                </a:extLst>
              </p:cNvPr>
              <p:cNvSpPr txBox="1"/>
              <p:nvPr/>
            </p:nvSpPr>
            <p:spPr>
              <a:xfrm>
                <a:off x="2356357" y="4270465"/>
                <a:ext cx="472275" cy="148959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sz="2000" b="1" dirty="0"/>
                  <a:t>貸衣装屋さん</a:t>
                </a: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4286653-4998-A7AF-9E45-99E8544F92F3}"/>
                  </a:ext>
                </a:extLst>
              </p:cNvPr>
              <p:cNvSpPr txBox="1"/>
              <p:nvPr/>
            </p:nvSpPr>
            <p:spPr>
              <a:xfrm>
                <a:off x="6357988" y="4352731"/>
                <a:ext cx="472275" cy="129591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sz="2000" b="1" dirty="0"/>
                  <a:t>理容室さん</a:t>
                </a:r>
              </a:p>
            </p:txBody>
          </p:sp>
        </p:grp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BF048E3-DFBD-BA29-46D1-D6C75244F3E0}"/>
                </a:ext>
              </a:extLst>
            </p:cNvPr>
            <p:cNvSpPr/>
            <p:nvPr/>
          </p:nvSpPr>
          <p:spPr>
            <a:xfrm>
              <a:off x="2074217" y="5717648"/>
              <a:ext cx="5081592" cy="74873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63" dirty="0"/>
                <a:t>どうろ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CCA8249F-11A2-EDE9-882B-E701CC13ADEB}"/>
                </a:ext>
              </a:extLst>
            </p:cNvPr>
            <p:cNvSpPr txBox="1"/>
            <p:nvPr/>
          </p:nvSpPr>
          <p:spPr>
            <a:xfrm>
              <a:off x="4095746" y="594807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道路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7B93681-571B-E155-0D18-0829C2FDE480}"/>
                </a:ext>
              </a:extLst>
            </p:cNvPr>
            <p:cNvSpPr txBox="1"/>
            <p:nvPr/>
          </p:nvSpPr>
          <p:spPr>
            <a:xfrm>
              <a:off x="6255476" y="4125043"/>
              <a:ext cx="492443" cy="155413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2000" b="1" dirty="0"/>
                <a:t>(KASHIMA</a:t>
              </a:r>
              <a:r>
                <a:rPr lang="en-US" altLang="ja-JP" sz="2000" dirty="0"/>
                <a:t>)</a:t>
              </a:r>
              <a:endParaRPr lang="ja-JP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8650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41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駐車場について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駐車場について</dc:title>
  <dc:creator>中山 レディースクリニック</dc:creator>
  <cp:lastModifiedBy>中山 レディースクリニック</cp:lastModifiedBy>
  <cp:revision>5</cp:revision>
  <cp:lastPrinted>2022-09-23T06:50:05Z</cp:lastPrinted>
  <dcterms:created xsi:type="dcterms:W3CDTF">2022-09-23T05:50:36Z</dcterms:created>
  <dcterms:modified xsi:type="dcterms:W3CDTF">2022-09-23T06:55:22Z</dcterms:modified>
</cp:coreProperties>
</file>